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3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44903E-013A-41AB-9670-39409B55B1F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71976B-E636-432F-BB38-18665B5E662F}">
      <dgm:prSet/>
      <dgm:spPr/>
      <dgm:t>
        <a:bodyPr/>
        <a:lstStyle/>
        <a:p>
          <a:pPr rtl="0"/>
          <a:r>
            <a:rPr lang="en-US" dirty="0" smtClean="0"/>
            <a:t>Let’s take a look at where we were in 2006. (old chart)</a:t>
          </a:r>
          <a:endParaRPr lang="en-US" dirty="0"/>
        </a:p>
      </dgm:t>
    </dgm:pt>
    <dgm:pt modelId="{4619B6C7-DDA1-4264-B329-7FB20C46DE7E}" type="parTrans" cxnId="{244862D0-D097-4CBE-8499-76B05F2C3D8B}">
      <dgm:prSet/>
      <dgm:spPr/>
      <dgm:t>
        <a:bodyPr/>
        <a:lstStyle/>
        <a:p>
          <a:endParaRPr lang="en-US"/>
        </a:p>
      </dgm:t>
    </dgm:pt>
    <dgm:pt modelId="{701DD0D8-9ADA-4853-A984-C0329296903E}" type="sibTrans" cxnId="{244862D0-D097-4CBE-8499-76B05F2C3D8B}">
      <dgm:prSet/>
      <dgm:spPr/>
      <dgm:t>
        <a:bodyPr/>
        <a:lstStyle/>
        <a:p>
          <a:endParaRPr lang="en-US"/>
        </a:p>
      </dgm:t>
    </dgm:pt>
    <dgm:pt modelId="{E1DB95E4-A182-4806-82CD-315FA212DC85}">
      <dgm:prSet/>
      <dgm:spPr/>
      <dgm:t>
        <a:bodyPr/>
        <a:lstStyle/>
        <a:p>
          <a:pPr rtl="0"/>
          <a:r>
            <a:rPr lang="en-US" dirty="0" smtClean="0"/>
            <a:t>What are we doing now</a:t>
          </a:r>
          <a:r>
            <a:rPr lang="en-US" smtClean="0"/>
            <a:t>? </a:t>
          </a:r>
        </a:p>
        <a:p>
          <a:pPr rtl="0"/>
          <a:r>
            <a:rPr lang="en-US" smtClean="0"/>
            <a:t>(</a:t>
          </a:r>
          <a:r>
            <a:rPr lang="en-US" dirty="0" smtClean="0"/>
            <a:t>current chart)  </a:t>
          </a:r>
          <a:endParaRPr lang="en-US" dirty="0"/>
        </a:p>
      </dgm:t>
    </dgm:pt>
    <dgm:pt modelId="{E7AA2DC9-10E3-42F9-B686-049155DC9B40}" type="parTrans" cxnId="{41EA1205-EE35-439B-A6AE-776BE4F85AFC}">
      <dgm:prSet/>
      <dgm:spPr/>
      <dgm:t>
        <a:bodyPr/>
        <a:lstStyle/>
        <a:p>
          <a:endParaRPr lang="en-US"/>
        </a:p>
      </dgm:t>
    </dgm:pt>
    <dgm:pt modelId="{A8E3B8A0-96A4-497A-8C09-30528F639D15}" type="sibTrans" cxnId="{41EA1205-EE35-439B-A6AE-776BE4F85AFC}">
      <dgm:prSet/>
      <dgm:spPr/>
      <dgm:t>
        <a:bodyPr/>
        <a:lstStyle/>
        <a:p>
          <a:endParaRPr lang="en-US"/>
        </a:p>
      </dgm:t>
    </dgm:pt>
    <dgm:pt modelId="{DCB3515F-20B6-4AA0-AF44-5DB75F8FC08E}">
      <dgm:prSet/>
      <dgm:spPr/>
      <dgm:t>
        <a:bodyPr/>
        <a:lstStyle/>
        <a:p>
          <a:pPr rtl="0"/>
          <a:r>
            <a:rPr lang="en-US" dirty="0" smtClean="0"/>
            <a:t>Where do we want to go?</a:t>
          </a:r>
        </a:p>
        <a:p>
          <a:pPr rtl="0"/>
          <a:r>
            <a:rPr lang="en-US" dirty="0" smtClean="0"/>
            <a:t>(new chart)  </a:t>
          </a:r>
          <a:endParaRPr lang="en-US" dirty="0"/>
        </a:p>
      </dgm:t>
    </dgm:pt>
    <dgm:pt modelId="{D0A327F8-3A23-422B-A955-0B7D5A8A9907}" type="parTrans" cxnId="{858EF182-3075-46E8-B29B-9EDE9481A1FF}">
      <dgm:prSet/>
      <dgm:spPr/>
      <dgm:t>
        <a:bodyPr/>
        <a:lstStyle/>
        <a:p>
          <a:endParaRPr lang="en-US"/>
        </a:p>
      </dgm:t>
    </dgm:pt>
    <dgm:pt modelId="{8D7D4CE9-BAA5-4D32-9DE4-FE0CE7FC56FB}" type="sibTrans" cxnId="{858EF182-3075-46E8-B29B-9EDE9481A1FF}">
      <dgm:prSet/>
      <dgm:spPr/>
      <dgm:t>
        <a:bodyPr/>
        <a:lstStyle/>
        <a:p>
          <a:endParaRPr lang="en-US"/>
        </a:p>
      </dgm:t>
    </dgm:pt>
    <dgm:pt modelId="{F81904A7-65E1-4940-ADBD-E343B48AD193}" type="pres">
      <dgm:prSet presAssocID="{3044903E-013A-41AB-9670-39409B55B1F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370D4F-0384-4731-B14E-C5E426DAF092}" type="pres">
      <dgm:prSet presAssocID="{FD71976B-E636-432F-BB38-18665B5E662F}" presName="composite" presStyleCnt="0"/>
      <dgm:spPr/>
    </dgm:pt>
    <dgm:pt modelId="{F852D441-9EAD-430D-8DB5-3DC21BB39F52}" type="pres">
      <dgm:prSet presAssocID="{FD71976B-E636-432F-BB38-18665B5E662F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797599F-FE87-4DD2-8567-19A44C154164}" type="pres">
      <dgm:prSet presAssocID="{FD71976B-E636-432F-BB38-18665B5E662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4E069E-5C31-4D72-84D7-0BA556575D29}" type="pres">
      <dgm:prSet presAssocID="{701DD0D8-9ADA-4853-A984-C0329296903E}" presName="spacing" presStyleCnt="0"/>
      <dgm:spPr/>
    </dgm:pt>
    <dgm:pt modelId="{F62F52F7-99B5-4D8C-89E9-4CFCADFECBB9}" type="pres">
      <dgm:prSet presAssocID="{E1DB95E4-A182-4806-82CD-315FA212DC85}" presName="composite" presStyleCnt="0"/>
      <dgm:spPr/>
    </dgm:pt>
    <dgm:pt modelId="{4FC78AD6-7829-45FB-9230-5565F0C497C5}" type="pres">
      <dgm:prSet presAssocID="{E1DB95E4-A182-4806-82CD-315FA212DC85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065C443-A394-4DC8-ACB8-59185598912A}" type="pres">
      <dgm:prSet presAssocID="{E1DB95E4-A182-4806-82CD-315FA212DC85}" presName="txShp" presStyleLbl="node1" presStyleIdx="1" presStyleCnt="3" custScaleX="1173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2ED968-A86C-4873-8C0E-3F64FCE23EC5}" type="pres">
      <dgm:prSet presAssocID="{A8E3B8A0-96A4-497A-8C09-30528F639D15}" presName="spacing" presStyleCnt="0"/>
      <dgm:spPr/>
    </dgm:pt>
    <dgm:pt modelId="{C35B3749-9B85-4E7A-AE6D-1FF951997B45}" type="pres">
      <dgm:prSet presAssocID="{DCB3515F-20B6-4AA0-AF44-5DB75F8FC08E}" presName="composite" presStyleCnt="0"/>
      <dgm:spPr/>
    </dgm:pt>
    <dgm:pt modelId="{219CD59C-325F-45A6-948B-EF232224E1C6}" type="pres">
      <dgm:prSet presAssocID="{DCB3515F-20B6-4AA0-AF44-5DB75F8FC08E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E6A47296-C8FD-4D36-9BCB-96F70332C741}" type="pres">
      <dgm:prSet presAssocID="{DCB3515F-20B6-4AA0-AF44-5DB75F8FC08E}" presName="txShp" presStyleLbl="node1" presStyleIdx="2" presStyleCnt="3" custScaleX="150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C66332-EDDA-439F-B6C2-5803C5512B9E}" type="presOf" srcId="{3044903E-013A-41AB-9670-39409B55B1FD}" destId="{F81904A7-65E1-4940-ADBD-E343B48AD193}" srcOrd="0" destOrd="0" presId="urn:microsoft.com/office/officeart/2005/8/layout/vList3"/>
    <dgm:cxn modelId="{858EF182-3075-46E8-B29B-9EDE9481A1FF}" srcId="{3044903E-013A-41AB-9670-39409B55B1FD}" destId="{DCB3515F-20B6-4AA0-AF44-5DB75F8FC08E}" srcOrd="2" destOrd="0" parTransId="{D0A327F8-3A23-422B-A955-0B7D5A8A9907}" sibTransId="{8D7D4CE9-BAA5-4D32-9DE4-FE0CE7FC56FB}"/>
    <dgm:cxn modelId="{244862D0-D097-4CBE-8499-76B05F2C3D8B}" srcId="{3044903E-013A-41AB-9670-39409B55B1FD}" destId="{FD71976B-E636-432F-BB38-18665B5E662F}" srcOrd="0" destOrd="0" parTransId="{4619B6C7-DDA1-4264-B329-7FB20C46DE7E}" sibTransId="{701DD0D8-9ADA-4853-A984-C0329296903E}"/>
    <dgm:cxn modelId="{32B77E4E-07A0-4B49-856A-AD855AAE3BB1}" type="presOf" srcId="{DCB3515F-20B6-4AA0-AF44-5DB75F8FC08E}" destId="{E6A47296-C8FD-4D36-9BCB-96F70332C741}" srcOrd="0" destOrd="0" presId="urn:microsoft.com/office/officeart/2005/8/layout/vList3"/>
    <dgm:cxn modelId="{EA04305E-4054-43E5-A7D3-75A4F81BFE92}" type="presOf" srcId="{FD71976B-E636-432F-BB38-18665B5E662F}" destId="{E797599F-FE87-4DD2-8567-19A44C154164}" srcOrd="0" destOrd="0" presId="urn:microsoft.com/office/officeart/2005/8/layout/vList3"/>
    <dgm:cxn modelId="{DB4DC447-FA8D-46E5-824A-DAF7BFED71DB}" type="presOf" srcId="{E1DB95E4-A182-4806-82CD-315FA212DC85}" destId="{F065C443-A394-4DC8-ACB8-59185598912A}" srcOrd="0" destOrd="0" presId="urn:microsoft.com/office/officeart/2005/8/layout/vList3"/>
    <dgm:cxn modelId="{41EA1205-EE35-439B-A6AE-776BE4F85AFC}" srcId="{3044903E-013A-41AB-9670-39409B55B1FD}" destId="{E1DB95E4-A182-4806-82CD-315FA212DC85}" srcOrd="1" destOrd="0" parTransId="{E7AA2DC9-10E3-42F9-B686-049155DC9B40}" sibTransId="{A8E3B8A0-96A4-497A-8C09-30528F639D15}"/>
    <dgm:cxn modelId="{522EFD22-FA4A-4CB4-83C6-57E573E261E1}" type="presParOf" srcId="{F81904A7-65E1-4940-ADBD-E343B48AD193}" destId="{C1370D4F-0384-4731-B14E-C5E426DAF092}" srcOrd="0" destOrd="0" presId="urn:microsoft.com/office/officeart/2005/8/layout/vList3"/>
    <dgm:cxn modelId="{167211C3-AC0D-486F-A759-F778D2EC73A0}" type="presParOf" srcId="{C1370D4F-0384-4731-B14E-C5E426DAF092}" destId="{F852D441-9EAD-430D-8DB5-3DC21BB39F52}" srcOrd="0" destOrd="0" presId="urn:microsoft.com/office/officeart/2005/8/layout/vList3"/>
    <dgm:cxn modelId="{B110A552-6A79-4679-9065-32C7F1B90DA2}" type="presParOf" srcId="{C1370D4F-0384-4731-B14E-C5E426DAF092}" destId="{E797599F-FE87-4DD2-8567-19A44C154164}" srcOrd="1" destOrd="0" presId="urn:microsoft.com/office/officeart/2005/8/layout/vList3"/>
    <dgm:cxn modelId="{22855AAB-B566-48A7-B80A-291A158EA842}" type="presParOf" srcId="{F81904A7-65E1-4940-ADBD-E343B48AD193}" destId="{8A4E069E-5C31-4D72-84D7-0BA556575D29}" srcOrd="1" destOrd="0" presId="urn:microsoft.com/office/officeart/2005/8/layout/vList3"/>
    <dgm:cxn modelId="{672393C0-6562-4077-A3CA-94A442F0BEF6}" type="presParOf" srcId="{F81904A7-65E1-4940-ADBD-E343B48AD193}" destId="{F62F52F7-99B5-4D8C-89E9-4CFCADFECBB9}" srcOrd="2" destOrd="0" presId="urn:microsoft.com/office/officeart/2005/8/layout/vList3"/>
    <dgm:cxn modelId="{DBA755E7-61E2-41CB-AD93-7F329BD652FD}" type="presParOf" srcId="{F62F52F7-99B5-4D8C-89E9-4CFCADFECBB9}" destId="{4FC78AD6-7829-45FB-9230-5565F0C497C5}" srcOrd="0" destOrd="0" presId="urn:microsoft.com/office/officeart/2005/8/layout/vList3"/>
    <dgm:cxn modelId="{C6E9BAF3-FCBB-454D-8809-6B08B8F655D0}" type="presParOf" srcId="{F62F52F7-99B5-4D8C-89E9-4CFCADFECBB9}" destId="{F065C443-A394-4DC8-ACB8-59185598912A}" srcOrd="1" destOrd="0" presId="urn:microsoft.com/office/officeart/2005/8/layout/vList3"/>
    <dgm:cxn modelId="{0E2886C8-1223-4A37-8B7B-BE06F2BA7FA9}" type="presParOf" srcId="{F81904A7-65E1-4940-ADBD-E343B48AD193}" destId="{722ED968-A86C-4873-8C0E-3F64FCE23EC5}" srcOrd="3" destOrd="0" presId="urn:microsoft.com/office/officeart/2005/8/layout/vList3"/>
    <dgm:cxn modelId="{8EA79DDF-68B0-4971-A6D3-E692332E6149}" type="presParOf" srcId="{F81904A7-65E1-4940-ADBD-E343B48AD193}" destId="{C35B3749-9B85-4E7A-AE6D-1FF951997B45}" srcOrd="4" destOrd="0" presId="urn:microsoft.com/office/officeart/2005/8/layout/vList3"/>
    <dgm:cxn modelId="{5809C1F6-D183-41EE-A540-3C88DEF09E32}" type="presParOf" srcId="{C35B3749-9B85-4E7A-AE6D-1FF951997B45}" destId="{219CD59C-325F-45A6-948B-EF232224E1C6}" srcOrd="0" destOrd="0" presId="urn:microsoft.com/office/officeart/2005/8/layout/vList3"/>
    <dgm:cxn modelId="{93263BBC-A4C7-46DC-B7FC-825C394A36AE}" type="presParOf" srcId="{C35B3749-9B85-4E7A-AE6D-1FF951997B45}" destId="{E6A47296-C8FD-4D36-9BCB-96F70332C74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4648E4-3A33-43D2-A093-5B0C371C4B9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1D1A94-8A78-4C9A-B68B-8F7FDB2E9643}">
      <dgm:prSet/>
      <dgm:spPr/>
      <dgm:t>
        <a:bodyPr/>
        <a:lstStyle/>
        <a:p>
          <a:pPr rtl="0"/>
          <a:r>
            <a:rPr lang="en-US" dirty="0" smtClean="0"/>
            <a:t>BYOT-Bring Your Own Technology</a:t>
          </a:r>
          <a:endParaRPr lang="en-US" dirty="0"/>
        </a:p>
      </dgm:t>
    </dgm:pt>
    <dgm:pt modelId="{A059828F-AB86-4677-AC61-221F8C14FC92}" type="parTrans" cxnId="{A333C5A0-6B1C-4439-951A-88D10184791C}">
      <dgm:prSet/>
      <dgm:spPr/>
      <dgm:t>
        <a:bodyPr/>
        <a:lstStyle/>
        <a:p>
          <a:endParaRPr lang="en-US"/>
        </a:p>
      </dgm:t>
    </dgm:pt>
    <dgm:pt modelId="{A70169E3-C144-4547-8838-BC0A48BFDBCB}" type="sibTrans" cxnId="{A333C5A0-6B1C-4439-951A-88D10184791C}">
      <dgm:prSet/>
      <dgm:spPr/>
      <dgm:t>
        <a:bodyPr/>
        <a:lstStyle/>
        <a:p>
          <a:endParaRPr lang="en-US"/>
        </a:p>
      </dgm:t>
    </dgm:pt>
    <dgm:pt modelId="{9E9ADA81-0BDD-4AB7-8E57-8F91F73C7A9D}">
      <dgm:prSet/>
      <dgm:spPr/>
      <dgm:t>
        <a:bodyPr/>
        <a:lstStyle/>
        <a:p>
          <a:pPr rtl="0"/>
          <a:r>
            <a:rPr lang="en-US" smtClean="0"/>
            <a:t>IPAD’s- Safety and Supervision</a:t>
          </a:r>
          <a:endParaRPr lang="en-US"/>
        </a:p>
      </dgm:t>
    </dgm:pt>
    <dgm:pt modelId="{1490FC4C-E2EC-4075-B6F2-815FF74F4D31}" type="parTrans" cxnId="{07EDF2F8-C915-49FC-BE45-ED8D88D57C77}">
      <dgm:prSet/>
      <dgm:spPr/>
      <dgm:t>
        <a:bodyPr/>
        <a:lstStyle/>
        <a:p>
          <a:endParaRPr lang="en-US"/>
        </a:p>
      </dgm:t>
    </dgm:pt>
    <dgm:pt modelId="{9B9C82A9-F6FD-4335-9FE1-48A376B91B56}" type="sibTrans" cxnId="{07EDF2F8-C915-49FC-BE45-ED8D88D57C77}">
      <dgm:prSet/>
      <dgm:spPr/>
      <dgm:t>
        <a:bodyPr/>
        <a:lstStyle/>
        <a:p>
          <a:endParaRPr lang="en-US"/>
        </a:p>
      </dgm:t>
    </dgm:pt>
    <dgm:pt modelId="{632C50F0-A944-4D65-B329-ED169717D09F}">
      <dgm:prSet/>
      <dgm:spPr/>
      <dgm:t>
        <a:bodyPr/>
        <a:lstStyle/>
        <a:p>
          <a:pPr rtl="0"/>
          <a:r>
            <a:rPr lang="en-US" smtClean="0"/>
            <a:t>Financing- Long-Term Technology Support </a:t>
          </a:r>
          <a:endParaRPr lang="en-US"/>
        </a:p>
      </dgm:t>
    </dgm:pt>
    <dgm:pt modelId="{7568C672-01FF-40E7-9431-55A6D78EC2FA}" type="parTrans" cxnId="{DF24061C-AA54-4A76-975E-3C0137B1EEE2}">
      <dgm:prSet/>
      <dgm:spPr/>
      <dgm:t>
        <a:bodyPr/>
        <a:lstStyle/>
        <a:p>
          <a:endParaRPr lang="en-US"/>
        </a:p>
      </dgm:t>
    </dgm:pt>
    <dgm:pt modelId="{A39243E5-D6AD-4D65-A882-A36B13635A0C}" type="sibTrans" cxnId="{DF24061C-AA54-4A76-975E-3C0137B1EEE2}">
      <dgm:prSet/>
      <dgm:spPr/>
      <dgm:t>
        <a:bodyPr/>
        <a:lstStyle/>
        <a:p>
          <a:endParaRPr lang="en-US"/>
        </a:p>
      </dgm:t>
    </dgm:pt>
    <dgm:pt modelId="{9940FB4A-8D41-4CCC-941D-E398D7AD634C}" type="pres">
      <dgm:prSet presAssocID="{784648E4-3A33-43D2-A093-5B0C371C4B9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BD3625-98B3-4AEB-9859-337D7328352E}" type="pres">
      <dgm:prSet presAssocID="{B41D1A94-8A78-4C9A-B68B-8F7FDB2E9643}" presName="circ1" presStyleLbl="vennNode1" presStyleIdx="0" presStyleCnt="3"/>
      <dgm:spPr/>
      <dgm:t>
        <a:bodyPr/>
        <a:lstStyle/>
        <a:p>
          <a:endParaRPr lang="en-US"/>
        </a:p>
      </dgm:t>
    </dgm:pt>
    <dgm:pt modelId="{9C56FD05-04BA-4A83-A510-10059A4E7CFC}" type="pres">
      <dgm:prSet presAssocID="{B41D1A94-8A78-4C9A-B68B-8F7FDB2E964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EA4B7-D122-43EB-A93F-74B4DE0F4058}" type="pres">
      <dgm:prSet presAssocID="{9E9ADA81-0BDD-4AB7-8E57-8F91F73C7A9D}" presName="circ2" presStyleLbl="vennNode1" presStyleIdx="1" presStyleCnt="3"/>
      <dgm:spPr/>
      <dgm:t>
        <a:bodyPr/>
        <a:lstStyle/>
        <a:p>
          <a:endParaRPr lang="en-US"/>
        </a:p>
      </dgm:t>
    </dgm:pt>
    <dgm:pt modelId="{D6976AC2-F656-4A7A-BA15-141CC23622E5}" type="pres">
      <dgm:prSet presAssocID="{9E9ADA81-0BDD-4AB7-8E57-8F91F73C7A9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85EA2F-F8E3-444D-A2BB-9C7C8035F581}" type="pres">
      <dgm:prSet presAssocID="{632C50F0-A944-4D65-B329-ED169717D09F}" presName="circ3" presStyleLbl="vennNode1" presStyleIdx="2" presStyleCnt="3"/>
      <dgm:spPr/>
      <dgm:t>
        <a:bodyPr/>
        <a:lstStyle/>
        <a:p>
          <a:endParaRPr lang="en-US"/>
        </a:p>
      </dgm:t>
    </dgm:pt>
    <dgm:pt modelId="{31EAF375-7488-40C7-A73D-8A0F8B4A5B3F}" type="pres">
      <dgm:prSet presAssocID="{632C50F0-A944-4D65-B329-ED169717D09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6E77F5-5D73-4EC8-A2D6-FBDCF64DAEAF}" type="presOf" srcId="{632C50F0-A944-4D65-B329-ED169717D09F}" destId="{31EAF375-7488-40C7-A73D-8A0F8B4A5B3F}" srcOrd="1" destOrd="0" presId="urn:microsoft.com/office/officeart/2005/8/layout/venn1"/>
    <dgm:cxn modelId="{2892B6EE-9015-4938-874A-9DE409E35A8E}" type="presOf" srcId="{B41D1A94-8A78-4C9A-B68B-8F7FDB2E9643}" destId="{FBBD3625-98B3-4AEB-9859-337D7328352E}" srcOrd="0" destOrd="0" presId="urn:microsoft.com/office/officeart/2005/8/layout/venn1"/>
    <dgm:cxn modelId="{A5E4C470-9C53-46B8-9F46-74F256E71C30}" type="presOf" srcId="{9E9ADA81-0BDD-4AB7-8E57-8F91F73C7A9D}" destId="{941EA4B7-D122-43EB-A93F-74B4DE0F4058}" srcOrd="0" destOrd="0" presId="urn:microsoft.com/office/officeart/2005/8/layout/venn1"/>
    <dgm:cxn modelId="{E8DB11DB-13EC-4AEC-AC43-742128648507}" type="presOf" srcId="{784648E4-3A33-43D2-A093-5B0C371C4B92}" destId="{9940FB4A-8D41-4CCC-941D-E398D7AD634C}" srcOrd="0" destOrd="0" presId="urn:microsoft.com/office/officeart/2005/8/layout/venn1"/>
    <dgm:cxn modelId="{1CD53050-DE16-4764-9824-41A51406976D}" type="presOf" srcId="{632C50F0-A944-4D65-B329-ED169717D09F}" destId="{3485EA2F-F8E3-444D-A2BB-9C7C8035F581}" srcOrd="0" destOrd="0" presId="urn:microsoft.com/office/officeart/2005/8/layout/venn1"/>
    <dgm:cxn modelId="{6B906A1F-6C14-44B8-9236-15D127FF30F9}" type="presOf" srcId="{B41D1A94-8A78-4C9A-B68B-8F7FDB2E9643}" destId="{9C56FD05-04BA-4A83-A510-10059A4E7CFC}" srcOrd="1" destOrd="0" presId="urn:microsoft.com/office/officeart/2005/8/layout/venn1"/>
    <dgm:cxn modelId="{DF24061C-AA54-4A76-975E-3C0137B1EEE2}" srcId="{784648E4-3A33-43D2-A093-5B0C371C4B92}" destId="{632C50F0-A944-4D65-B329-ED169717D09F}" srcOrd="2" destOrd="0" parTransId="{7568C672-01FF-40E7-9431-55A6D78EC2FA}" sibTransId="{A39243E5-D6AD-4D65-A882-A36B13635A0C}"/>
    <dgm:cxn modelId="{63AB3B42-C2D9-4028-8604-58640BAFA3FA}" type="presOf" srcId="{9E9ADA81-0BDD-4AB7-8E57-8F91F73C7A9D}" destId="{D6976AC2-F656-4A7A-BA15-141CC23622E5}" srcOrd="1" destOrd="0" presId="urn:microsoft.com/office/officeart/2005/8/layout/venn1"/>
    <dgm:cxn modelId="{A333C5A0-6B1C-4439-951A-88D10184791C}" srcId="{784648E4-3A33-43D2-A093-5B0C371C4B92}" destId="{B41D1A94-8A78-4C9A-B68B-8F7FDB2E9643}" srcOrd="0" destOrd="0" parTransId="{A059828F-AB86-4677-AC61-221F8C14FC92}" sibTransId="{A70169E3-C144-4547-8838-BC0A48BFDBCB}"/>
    <dgm:cxn modelId="{07EDF2F8-C915-49FC-BE45-ED8D88D57C77}" srcId="{784648E4-3A33-43D2-A093-5B0C371C4B92}" destId="{9E9ADA81-0BDD-4AB7-8E57-8F91F73C7A9D}" srcOrd="1" destOrd="0" parTransId="{1490FC4C-E2EC-4075-B6F2-815FF74F4D31}" sibTransId="{9B9C82A9-F6FD-4335-9FE1-48A376B91B56}"/>
    <dgm:cxn modelId="{D0773A90-BB0A-4FC6-989A-27A4FD2711C5}" type="presParOf" srcId="{9940FB4A-8D41-4CCC-941D-E398D7AD634C}" destId="{FBBD3625-98B3-4AEB-9859-337D7328352E}" srcOrd="0" destOrd="0" presId="urn:microsoft.com/office/officeart/2005/8/layout/venn1"/>
    <dgm:cxn modelId="{647658E2-7365-437B-8FA4-663C047629EF}" type="presParOf" srcId="{9940FB4A-8D41-4CCC-941D-E398D7AD634C}" destId="{9C56FD05-04BA-4A83-A510-10059A4E7CFC}" srcOrd="1" destOrd="0" presId="urn:microsoft.com/office/officeart/2005/8/layout/venn1"/>
    <dgm:cxn modelId="{D07E7A14-C77D-493E-A325-0146ACAA854F}" type="presParOf" srcId="{9940FB4A-8D41-4CCC-941D-E398D7AD634C}" destId="{941EA4B7-D122-43EB-A93F-74B4DE0F4058}" srcOrd="2" destOrd="0" presId="urn:microsoft.com/office/officeart/2005/8/layout/venn1"/>
    <dgm:cxn modelId="{B4FEC2F8-3CD1-468C-94A1-C745BC3362DA}" type="presParOf" srcId="{9940FB4A-8D41-4CCC-941D-E398D7AD634C}" destId="{D6976AC2-F656-4A7A-BA15-141CC23622E5}" srcOrd="3" destOrd="0" presId="urn:microsoft.com/office/officeart/2005/8/layout/venn1"/>
    <dgm:cxn modelId="{8FBAF3D6-EAC2-4F1F-B793-0A1FEBFC5063}" type="presParOf" srcId="{9940FB4A-8D41-4CCC-941D-E398D7AD634C}" destId="{3485EA2F-F8E3-444D-A2BB-9C7C8035F581}" srcOrd="4" destOrd="0" presId="urn:microsoft.com/office/officeart/2005/8/layout/venn1"/>
    <dgm:cxn modelId="{945C2588-EC3E-4E94-8A7D-BC7069744BDB}" type="presParOf" srcId="{9940FB4A-8D41-4CCC-941D-E398D7AD634C}" destId="{31EAF375-7488-40C7-A73D-8A0F8B4A5B3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7599F-FE87-4DD2-8567-19A44C154164}">
      <dsp:nvSpPr>
        <dsp:cNvPr id="0" name=""/>
        <dsp:cNvSpPr/>
      </dsp:nvSpPr>
      <dsp:spPr>
        <a:xfrm rot="10800000">
          <a:off x="1684370" y="292"/>
          <a:ext cx="5320665" cy="137681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7136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Let’s take a look at where we were in 2006. (old chart)</a:t>
          </a:r>
          <a:endParaRPr lang="en-US" sz="2800" kern="1200" dirty="0"/>
        </a:p>
      </dsp:txBody>
      <dsp:txXfrm rot="10800000">
        <a:off x="2028573" y="292"/>
        <a:ext cx="4976462" cy="1376812"/>
      </dsp:txXfrm>
    </dsp:sp>
    <dsp:sp modelId="{F852D441-9EAD-430D-8DB5-3DC21BB39F52}">
      <dsp:nvSpPr>
        <dsp:cNvPr id="0" name=""/>
        <dsp:cNvSpPr/>
      </dsp:nvSpPr>
      <dsp:spPr>
        <a:xfrm>
          <a:off x="995964" y="292"/>
          <a:ext cx="1376812" cy="137681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5C443-A394-4DC8-ACB8-59185598912A}">
      <dsp:nvSpPr>
        <dsp:cNvPr id="0" name=""/>
        <dsp:cNvSpPr/>
      </dsp:nvSpPr>
      <dsp:spPr>
        <a:xfrm rot="10800000">
          <a:off x="990542" y="1788093"/>
          <a:ext cx="6245769" cy="137681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7136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What are we doing now</a:t>
          </a:r>
          <a:r>
            <a:rPr lang="en-US" sz="2800" kern="1200" smtClean="0"/>
            <a:t>?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(</a:t>
          </a:r>
          <a:r>
            <a:rPr lang="en-US" sz="2800" kern="1200" dirty="0" smtClean="0"/>
            <a:t>current chart)  </a:t>
          </a:r>
          <a:endParaRPr lang="en-US" sz="2800" kern="1200" dirty="0"/>
        </a:p>
      </dsp:txBody>
      <dsp:txXfrm rot="10800000">
        <a:off x="1334745" y="1788093"/>
        <a:ext cx="5901566" cy="1376812"/>
      </dsp:txXfrm>
    </dsp:sp>
    <dsp:sp modelId="{4FC78AD6-7829-45FB-9230-5565F0C497C5}">
      <dsp:nvSpPr>
        <dsp:cNvPr id="0" name=""/>
        <dsp:cNvSpPr/>
      </dsp:nvSpPr>
      <dsp:spPr>
        <a:xfrm>
          <a:off x="764688" y="1788093"/>
          <a:ext cx="1376812" cy="137681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A47296-C8FD-4D36-9BCB-96F70332C741}">
      <dsp:nvSpPr>
        <dsp:cNvPr id="0" name=""/>
        <dsp:cNvSpPr/>
      </dsp:nvSpPr>
      <dsp:spPr>
        <a:xfrm rot="10800000">
          <a:off x="-1" y="3575895"/>
          <a:ext cx="8001003" cy="137681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7136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Where do we want to go?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(new chart)  </a:t>
          </a:r>
          <a:endParaRPr lang="en-US" sz="2800" kern="1200" dirty="0"/>
        </a:p>
      </dsp:txBody>
      <dsp:txXfrm rot="10800000">
        <a:off x="344202" y="3575895"/>
        <a:ext cx="7656800" cy="1376812"/>
      </dsp:txXfrm>
    </dsp:sp>
    <dsp:sp modelId="{219CD59C-325F-45A6-948B-EF232224E1C6}">
      <dsp:nvSpPr>
        <dsp:cNvPr id="0" name=""/>
        <dsp:cNvSpPr/>
      </dsp:nvSpPr>
      <dsp:spPr>
        <a:xfrm>
          <a:off x="651761" y="3575895"/>
          <a:ext cx="1376812" cy="137681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BD3625-98B3-4AEB-9859-337D7328352E}">
      <dsp:nvSpPr>
        <dsp:cNvPr id="0" name=""/>
        <dsp:cNvSpPr/>
      </dsp:nvSpPr>
      <dsp:spPr>
        <a:xfrm>
          <a:off x="2757011" y="56574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BYOT-Bring Your Own Technology</a:t>
          </a:r>
          <a:endParaRPr lang="en-US" sz="2600" kern="1200" dirty="0"/>
        </a:p>
      </dsp:txBody>
      <dsp:txXfrm>
        <a:off x="3119088" y="531800"/>
        <a:ext cx="1991423" cy="1222010"/>
      </dsp:txXfrm>
    </dsp:sp>
    <dsp:sp modelId="{941EA4B7-D122-43EB-A93F-74B4DE0F4058}">
      <dsp:nvSpPr>
        <dsp:cNvPr id="0" name=""/>
        <dsp:cNvSpPr/>
      </dsp:nvSpPr>
      <dsp:spPr>
        <a:xfrm>
          <a:off x="3736882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IPAD’s- Safety and Supervision</a:t>
          </a:r>
          <a:endParaRPr lang="en-US" sz="2600" kern="1200"/>
        </a:p>
      </dsp:txBody>
      <dsp:txXfrm>
        <a:off x="4567396" y="2455334"/>
        <a:ext cx="1629346" cy="1493567"/>
      </dsp:txXfrm>
    </dsp:sp>
    <dsp:sp modelId="{3485EA2F-F8E3-444D-A2BB-9C7C8035F581}">
      <dsp:nvSpPr>
        <dsp:cNvPr id="0" name=""/>
        <dsp:cNvSpPr/>
      </dsp:nvSpPr>
      <dsp:spPr>
        <a:xfrm>
          <a:off x="1777140" y="1753810"/>
          <a:ext cx="2715577" cy="27155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Financing- Long-Term Technology Support </a:t>
          </a:r>
          <a:endParaRPr lang="en-US" sz="2600" kern="1200"/>
        </a:p>
      </dsp:txBody>
      <dsp:txXfrm>
        <a:off x="2032857" y="2455334"/>
        <a:ext cx="1629346" cy="1493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11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72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7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1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7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4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1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8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86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67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2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539B1-1962-484D-AE56-3704328F63E2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F0227-5A78-474D-A3D6-405BFEBD3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50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aayp.emetric.net/" TargetMode="External"/><Relationship Id="rId2" Type="http://schemas.openxmlformats.org/officeDocument/2006/relationships/hyperlink" Target="https://pvaas.sas.com/evaas/signin.js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ores.collegeboard.com/pawra/home.actio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Plan 2006-2018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8210943"/>
              </p:ext>
            </p:extLst>
          </p:nvPr>
        </p:nvGraphicFramePr>
        <p:xfrm>
          <a:off x="685800" y="1371600"/>
          <a:ext cx="8001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11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CASD Report Card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PVAAS- One year worth of growth for each child!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PSSA- Historical Perspective 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SAT/AP/Advanced PSSA </a:t>
            </a:r>
            <a:endParaRPr lang="en-US" dirty="0" smtClean="0"/>
          </a:p>
          <a:p>
            <a:r>
              <a:rPr lang="en-US" dirty="0" smtClean="0"/>
              <a:t>Walk-Through Data</a:t>
            </a:r>
          </a:p>
          <a:p>
            <a:r>
              <a:rPr lang="en-US" dirty="0" smtClean="0"/>
              <a:t>Writing, Science and Social Studies</a:t>
            </a:r>
          </a:p>
          <a:p>
            <a:r>
              <a:rPr lang="en-US" dirty="0" smtClean="0"/>
              <a:t>Like School Comparisons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3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onlinereports.collegeboard.com/cognos8/cgi-bin/cognos.cgi?b_action=xts.run&amp;m=portal/download.xts&amp;m_obj=storeID(%22i2D879A4615AC49F89234558236912C37%22)&amp;m_name=N0xc72a87f0_0xc7273d30&amp;format=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https://onlinereports.collegeboard.com/cognos8/cgi-bin/cognos.cgi?b_action=xts.run&amp;m=portal/download.xts&amp;m_obj=storeID(%22i2D879A4615AC49F89234558236912C37%22)&amp;m_name=N0xc72a87f0_0xc7273d30&amp;format=pn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https://onlinereports.collegeboard.com/cognos8/cgi-bin/cognos.cgi?b_action=xts.run&amp;m=portal/download.xts&amp;m_obj=storeID(%22i2D879A4615AC49F89234558236912C37%22)&amp;m_name=N0xc72a87f0_0xc7273d30&amp;format=pn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7" descr="https://onlinereports.collegeboard.com/cognos8/cgi-bin/cognos.cgi?SM=query&amp;search=storeID(%22i7BBA906985314131A637BB14CB326AF4%22)&amp;SA=propEnum,properties&amp;ITEM=data&amp;EA=&amp;SS=queryOptions,options&amp;dataEncoding=MIME&amp;ES=&amp;EM="/>
          <p:cNvSpPr>
            <a:spLocks noChangeAspect="1" noChangeArrowheads="1"/>
          </p:cNvSpPr>
          <p:nvPr/>
        </p:nvSpPr>
        <p:spPr bwMode="auto">
          <a:xfrm>
            <a:off x="3536950" y="1600200"/>
            <a:ext cx="4762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9" descr="https://onlinereports.collegeboard.com/cognos8/cgi-bin/cognos.cgi?b_action=xts.run&amp;m=portal/download.xts&amp;m_obj=storeID(%22iBF64CEDB45DF4CDFBF97564B10B5F22D%22)&amp;m_name=N0xb6983a60_0xc64727e0&amp;format=png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3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01031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86200" y="994602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Wireless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89800" y="29718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FTE –Equivalent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err="1" smtClean="0"/>
              <a:t>Principalm</a:t>
            </a:r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Observation 360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1143338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AUP and Electronic Devices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140077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“Support Stops at the Connection”</a:t>
            </a:r>
            <a:endParaRPr lang="en-US" dirty="0"/>
          </a:p>
        </p:txBody>
      </p:sp>
      <p:cxnSp>
        <p:nvCxnSpPr>
          <p:cNvPr id="10" name="Elbow Connector 9"/>
          <p:cNvCxnSpPr/>
          <p:nvPr/>
        </p:nvCxnSpPr>
        <p:spPr>
          <a:xfrm rot="10800000">
            <a:off x="2286000" y="1605004"/>
            <a:ext cx="990600" cy="98579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419600" y="1295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endCxn id="7" idx="1"/>
          </p:cNvCxnSpPr>
          <p:nvPr/>
        </p:nvCxnSpPr>
        <p:spPr>
          <a:xfrm flipV="1">
            <a:off x="5867400" y="1862435"/>
            <a:ext cx="762000" cy="65216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endCxn id="5" idx="2"/>
          </p:cNvCxnSpPr>
          <p:nvPr/>
        </p:nvCxnSpPr>
        <p:spPr>
          <a:xfrm flipV="1">
            <a:off x="6858000" y="4172129"/>
            <a:ext cx="1346200" cy="93327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16200000" flipV="1">
            <a:off x="1305699" y="4125098"/>
            <a:ext cx="970002" cy="83820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8599" y="3689865"/>
            <a:ext cx="1981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“Pay Yourself First”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7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Things that make you go </a:t>
            </a:r>
            <a:r>
              <a:rPr lang="en-US" dirty="0" err="1" smtClean="0"/>
              <a:t>hmmmm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Technology Integrator</a:t>
            </a:r>
          </a:p>
          <a:p>
            <a:r>
              <a:rPr lang="en-US" dirty="0" smtClean="0"/>
              <a:t>“Catch-up” funding </a:t>
            </a:r>
            <a:r>
              <a:rPr lang="en-US" dirty="0" err="1" smtClean="0"/>
              <a:t>ie</a:t>
            </a:r>
            <a:r>
              <a:rPr lang="en-US" dirty="0" smtClean="0"/>
              <a:t> bond refinance</a:t>
            </a:r>
          </a:p>
          <a:p>
            <a:r>
              <a:rPr lang="en-US" dirty="0" smtClean="0"/>
              <a:t>More Machines </a:t>
            </a:r>
          </a:p>
          <a:p>
            <a:r>
              <a:rPr lang="en-US" dirty="0" smtClean="0"/>
              <a:t>Hard Wired</a:t>
            </a:r>
          </a:p>
          <a:p>
            <a:r>
              <a:rPr lang="en-US" dirty="0" smtClean="0"/>
              <a:t>Reactionary Safety and Security</a:t>
            </a:r>
          </a:p>
          <a:p>
            <a:r>
              <a:rPr lang="en-US" dirty="0" smtClean="0"/>
              <a:t>Servers and Racks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Instructional Designer</a:t>
            </a:r>
          </a:p>
          <a:p>
            <a:r>
              <a:rPr lang="en-US" dirty="0" smtClean="0"/>
              <a:t>“Pay Yourself First”</a:t>
            </a:r>
          </a:p>
          <a:p>
            <a:endParaRPr lang="en-US" dirty="0"/>
          </a:p>
          <a:p>
            <a:r>
              <a:rPr lang="en-US" dirty="0" err="1" smtClean="0"/>
              <a:t>BYOTechnology</a:t>
            </a:r>
            <a:r>
              <a:rPr lang="en-US" dirty="0" smtClean="0"/>
              <a:t> </a:t>
            </a:r>
          </a:p>
          <a:p>
            <a:r>
              <a:rPr lang="en-US" dirty="0" smtClean="0"/>
              <a:t>Wireless </a:t>
            </a:r>
          </a:p>
          <a:p>
            <a:r>
              <a:rPr lang="en-US" dirty="0" smtClean="0"/>
              <a:t>Proactive Safety and Security</a:t>
            </a:r>
          </a:p>
          <a:p>
            <a:r>
              <a:rPr lang="en-US" dirty="0" smtClean="0"/>
              <a:t>Virtualize and I Cloud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942145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Old Strategy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942145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Future Strategy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9474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153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Strategic Plan 2006-2018</vt:lpstr>
      <vt:lpstr>CASD Report Card </vt:lpstr>
      <vt:lpstr>PowerPoint Presentation</vt:lpstr>
      <vt:lpstr>Technology</vt:lpstr>
      <vt:lpstr>Things that make you go hmmmm!</vt:lpstr>
    </vt:vector>
  </TitlesOfParts>
  <Company>Chambersburg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biggechr</dc:creator>
  <cp:lastModifiedBy>biggechr</cp:lastModifiedBy>
  <cp:revision>14</cp:revision>
  <dcterms:created xsi:type="dcterms:W3CDTF">2011-11-03T18:18:08Z</dcterms:created>
  <dcterms:modified xsi:type="dcterms:W3CDTF">2011-11-07T19:38:43Z</dcterms:modified>
</cp:coreProperties>
</file>